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7793" b="6216"/>
          <a:stretch/>
        </p:blipFill>
        <p:spPr>
          <a:xfrm>
            <a:off x="5528452" y="3551482"/>
            <a:ext cx="2079171" cy="2677887"/>
          </a:xfrm>
          <a:prstGeom prst="rect">
            <a:avLst/>
          </a:prstGeom>
        </p:spPr>
      </p:pic>
      <p:pic>
        <p:nvPicPr>
          <p:cNvPr id="5" name="Picture 4" descr="Two people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45732695-A163-7AE7-00FE-C1E3909E79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508" t="19797" r="90" b="9271"/>
          <a:stretch/>
        </p:blipFill>
        <p:spPr>
          <a:xfrm>
            <a:off x="5528452" y="3551482"/>
            <a:ext cx="2084055" cy="2677886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95F5F40-CC08-4EE1-F34B-90E2B8A9BF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04" t="10826" r="15657" b="23012"/>
          <a:stretch/>
        </p:blipFill>
        <p:spPr>
          <a:xfrm>
            <a:off x="5528452" y="3551481"/>
            <a:ext cx="2095988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0D36E5-4CA4-2EF2-A52F-518E7E0CB6A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person with long curly hair&#10;&#10;Description automatically generated">
              <a:extLst>
                <a:ext uri="{FF2B5EF4-FFF2-40B4-BE49-F238E27FC236}">
                  <a16:creationId xmlns:a16="http://schemas.microsoft.com/office/drawing/2014/main" id="{C46C14B2-9EB2-8CF5-35B6-1FB1BB24C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15922" r="-1" b="9076"/>
            <a:stretch/>
          </p:blipFill>
          <p:spPr>
            <a:xfrm>
              <a:off x="3623946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A33176-5550-3112-8AA8-76404B3D270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3715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8</cp:revision>
  <dcterms:created xsi:type="dcterms:W3CDTF">2022-10-31T19:28:35Z</dcterms:created>
  <dcterms:modified xsi:type="dcterms:W3CDTF">2024-05-14T14:10:16Z</dcterms:modified>
</cp:coreProperties>
</file>